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44"/>
    <p:restoredTop sz="92603"/>
  </p:normalViewPr>
  <p:slideViewPr>
    <p:cSldViewPr snapToGrid="0" snapToObjects="1" showGuides="1">
      <p:cViewPr>
        <p:scale>
          <a:sx n="57" d="100"/>
          <a:sy n="57" d="100"/>
        </p:scale>
        <p:origin x="1096" y="1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8FCEE-7506-4D4F-83CA-C00265106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5AF5D2-5446-CA46-B370-C75118F32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5BDAF2-7F4D-BF4A-B8C4-82F77807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6C1A-E9A7-0747-A644-C7E8C67211E4}" type="datetimeFigureOut">
              <a:rPr lang="nl-NL" smtClean="0"/>
              <a:t>31-01-2020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0A4562-7CCF-CA43-9B27-3D34A7494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2261B1-4090-644C-ACFC-9106967B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36B9-170A-3A4F-B978-1F2BEDF14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43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9DE2E-8590-804F-B9DD-6D1D5853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AD092B7-CB69-EA43-804C-C20A0BA0F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66B597-E0CE-DE42-AF7F-CFAE7C370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6C1A-E9A7-0747-A644-C7E8C67211E4}" type="datetimeFigureOut">
              <a:rPr lang="nl-NL" smtClean="0"/>
              <a:t>31-01-2020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1AEC86-2730-1842-AE8D-780A6C87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CF8EFA-7EC3-D546-B08C-CDE673C03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36B9-170A-3A4F-B978-1F2BEDF14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69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E4D89A9-4D02-154E-BCFA-867557106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86424B1-CB6D-EB43-8EED-3F720022F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8EED8B-9331-894A-876D-D8E1DF4F4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6C1A-E9A7-0747-A644-C7E8C67211E4}" type="datetimeFigureOut">
              <a:rPr lang="nl-NL" smtClean="0"/>
              <a:t>31-01-2020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A45AE3-C993-814D-BE02-8DEB7FE03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8B5C22-EDB4-A344-9439-2567DD27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36B9-170A-3A4F-B978-1F2BEDF14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983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85F49-7443-F34C-A3A1-9B3539B8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1C076C-5E03-7741-9E78-8CC00036A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B59C5F-CC57-EB46-9EBF-E610154D7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6C1A-E9A7-0747-A644-C7E8C67211E4}" type="datetimeFigureOut">
              <a:rPr lang="nl-NL" smtClean="0"/>
              <a:t>31-01-2020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26A096-5B6D-674F-9EDF-25A27F70F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9B224D-1C8D-CF4A-BA6D-E9BD8856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36B9-170A-3A4F-B978-1F2BEDF14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64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27977-66AD-FA43-9419-351A4AE0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DE0EA0-13F9-4B47-98A1-EA01EC0A9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676A87-3761-0C41-A16E-2BD2E2779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6C1A-E9A7-0747-A644-C7E8C67211E4}" type="datetimeFigureOut">
              <a:rPr lang="nl-NL" smtClean="0"/>
              <a:t>31-01-2020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3CB380-CE62-4F44-B57B-752A809F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53D494-A7F9-7540-8DF5-12193A45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36B9-170A-3A4F-B978-1F2BEDF14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67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67601C-A9E1-8F47-B9C4-C3EF0082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1753EA-EC30-6E4A-9549-727B5BC09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CBC5580-312E-354D-9871-597263588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95AD8B-CEB2-F246-8426-02260A6D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6C1A-E9A7-0747-A644-C7E8C67211E4}" type="datetimeFigureOut">
              <a:rPr lang="nl-NL" smtClean="0"/>
              <a:t>31-01-2020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884594-77EA-4B47-A350-C2BD9DE28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9D3DCB1-577C-444C-A843-1865CAE4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36B9-170A-3A4F-B978-1F2BEDF14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69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281F6-4DF5-5D44-86DB-5ABBE468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C57081-6EAC-6247-BB65-A1AEC0AAC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AD21542-400E-2C47-B215-473BF2CF0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32A02FB-CE63-8D45-8332-9073CA017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0934D45-8C39-ED4E-A2AC-810FC0C29F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40F1687-1013-2E45-AEC8-297A5664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6C1A-E9A7-0747-A644-C7E8C67211E4}" type="datetimeFigureOut">
              <a:rPr lang="nl-NL" smtClean="0"/>
              <a:t>31-01-2020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E494D57-5DFA-A240-8AE4-AA17D218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632E358-2887-DC4F-896B-7E9C84BB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36B9-170A-3A4F-B978-1F2BEDF14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89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647C6-0AD8-F549-B790-C99D6D1E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6BA066A-7E4F-8B4E-B1CC-EA3A13476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6C1A-E9A7-0747-A644-C7E8C67211E4}" type="datetimeFigureOut">
              <a:rPr lang="nl-NL" smtClean="0"/>
              <a:t>31-01-2020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E7167C-F1B9-5E44-9A6F-12175475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2E0167E-D3B5-364B-8975-2DFEAA89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36B9-170A-3A4F-B978-1F2BEDF14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56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5C92A31-111F-964B-AD46-79F3DB279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6C1A-E9A7-0747-A644-C7E8C67211E4}" type="datetimeFigureOut">
              <a:rPr lang="nl-NL" smtClean="0"/>
              <a:t>31-01-2020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D96849F-1C61-2844-9554-7135BB760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E6F49D8-4DEB-D142-AF34-6AF854DB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36B9-170A-3A4F-B978-1F2BEDF14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03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3DB7D-27FF-E840-9EE0-375E88CA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7D4C62-AA31-BA45-884F-249927ADF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B149C6-BE10-1F4E-A028-5A174498D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FE5D83-2566-C944-BAEE-6AEF740C0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6C1A-E9A7-0747-A644-C7E8C67211E4}" type="datetimeFigureOut">
              <a:rPr lang="nl-NL" smtClean="0"/>
              <a:t>31-01-2020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2EA1BC-C30F-B141-9B2A-FB25B38B2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E375BC-1EFD-C14A-9C34-5F3B4E68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36B9-170A-3A4F-B978-1F2BEDF14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55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254BD-376D-EE40-959F-01DB0C94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CD531A0-0442-6945-9D36-F03D21A2C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F94E5D-C60F-D945-9A3B-D47732053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DAB02C-0327-D14B-B71A-43F449F42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6C1A-E9A7-0747-A644-C7E8C67211E4}" type="datetimeFigureOut">
              <a:rPr lang="nl-NL" smtClean="0"/>
              <a:t>31-01-2020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176143-1183-164C-BE4B-42C82C381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6F9370-6860-1440-BEA7-B1DDE7BA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36B9-170A-3A4F-B978-1F2BEDF14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13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F0C8934-C454-5144-BF45-A45F4CDAE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62983C-3E25-EA40-A17C-E0D28D96F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F3971B-F599-B84F-9447-E855419DB0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76C1A-E9A7-0747-A644-C7E8C67211E4}" type="datetimeFigureOut">
              <a:rPr lang="nl-NL" smtClean="0"/>
              <a:t>31-01-2020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DFCE32-565C-6441-A8AF-16511E798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2CB8E9-BE8B-334C-8EF3-1EFD4BB4B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36B9-170A-3A4F-B978-1F2BEDF149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85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3ECA8-A476-2647-BF99-F3CA01FB9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1754" y="445478"/>
            <a:ext cx="3376246" cy="5884984"/>
          </a:xfrm>
        </p:spPr>
        <p:txBody>
          <a:bodyPr/>
          <a:lstStyle/>
          <a:p>
            <a:r>
              <a:rPr lang="nl-NL" dirty="0"/>
              <a:t>Etaleren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1D2BDAC-E137-2E41-B7DE-24D18973D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" y="2820"/>
            <a:ext cx="6890230" cy="69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4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3ECA8-A476-2647-BF99-F3CA01FB9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6061" y="304801"/>
            <a:ext cx="6307016" cy="954332"/>
          </a:xfrm>
        </p:spPr>
        <p:txBody>
          <a:bodyPr/>
          <a:lstStyle/>
          <a:p>
            <a:r>
              <a:rPr lang="nl-NL" dirty="0"/>
              <a:t>Opbouwmaterialen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E0EF953-FEC5-5A47-B96F-E512C34CC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95446" cy="688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8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3ECA8-A476-2647-BF99-F3CA01FB95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66BE3A2-2F9C-7E41-AE23-E0178E92D0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975A3E-FF58-0344-A2E5-130699952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" y="4254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CC252BA-6CA0-6949-AABC-414360B99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907" y="2393"/>
            <a:ext cx="4488069" cy="687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6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3ECA8-A476-2647-BF99-F3CA01FB95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Materialen en vormen  in een etalage</a:t>
            </a:r>
          </a:p>
        </p:txBody>
      </p:sp>
    </p:spTree>
    <p:extLst>
      <p:ext uri="{BB962C8B-B14F-4D97-AF65-F5344CB8AC3E}">
        <p14:creationId xmlns:p14="http://schemas.microsoft.com/office/powerpoint/2010/main" val="338783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77C4B1D-CE53-B349-B83E-5B041AF9C98A}"/>
              </a:ext>
            </a:extLst>
          </p:cNvPr>
          <p:cNvSpPr txBox="1"/>
          <p:nvPr/>
        </p:nvSpPr>
        <p:spPr>
          <a:xfrm>
            <a:off x="908169" y="1104900"/>
            <a:ext cx="33590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Hout</a:t>
            </a:r>
          </a:p>
          <a:p>
            <a:endParaRPr lang="nl-NL" dirty="0"/>
          </a:p>
          <a:p>
            <a:r>
              <a:rPr lang="nl-NL" dirty="0"/>
              <a:t>Metaal</a:t>
            </a:r>
          </a:p>
          <a:p>
            <a:endParaRPr lang="nl-NL" dirty="0"/>
          </a:p>
          <a:p>
            <a:r>
              <a:rPr lang="nl-NL" dirty="0"/>
              <a:t>Glas</a:t>
            </a:r>
          </a:p>
          <a:p>
            <a:endParaRPr lang="nl-NL" dirty="0"/>
          </a:p>
          <a:p>
            <a:r>
              <a:rPr lang="nl-NL" dirty="0"/>
              <a:t>Kunststof</a:t>
            </a:r>
          </a:p>
          <a:p>
            <a:endParaRPr lang="nl-NL" dirty="0"/>
          </a:p>
        </p:txBody>
      </p:sp>
      <p:sp>
        <p:nvSpPr>
          <p:cNvPr id="5" name="AutoShape 2" descr="Schaaldelen Lariks +/- D2.5xB25-30xL400cm onbehandeld">
            <a:extLst>
              <a:ext uri="{FF2B5EF4-FFF2-40B4-BE49-F238E27FC236}">
                <a16:creationId xmlns:a16="http://schemas.microsoft.com/office/drawing/2014/main" id="{3C1DA207-30A4-0542-9543-7F2B1E02C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79476" y="2854569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754A17D-251B-804B-B131-37EE58F14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428" y="121259"/>
            <a:ext cx="3424704" cy="342470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6AC33CD-4296-C24B-908C-7367A0BC3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544" y="2535460"/>
            <a:ext cx="3463212" cy="346321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638C46E-A983-FD45-856C-4A0D65717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056" y="3429000"/>
            <a:ext cx="4189076" cy="25309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3509A39-D0F6-F343-BB31-F134E113D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810" y="3542697"/>
            <a:ext cx="2890944" cy="28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3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A69E851-C056-5B47-ACB0-B42C3C121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" y="4583"/>
            <a:ext cx="5140548" cy="683639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D289A0C-4E66-5045-A1A2-C7007A4FC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06502"/>
            <a:ext cx="5632560" cy="56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5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428142A-DF87-E049-961C-6DDA51C617C1}"/>
              </a:ext>
            </a:extLst>
          </p:cNvPr>
          <p:cNvSpPr txBox="1"/>
          <p:nvPr/>
        </p:nvSpPr>
        <p:spPr>
          <a:xfrm>
            <a:off x="6781800" y="1562100"/>
            <a:ext cx="3345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Beschrijf een etalage/ presentatie</a:t>
            </a:r>
          </a:p>
          <a:p>
            <a:r>
              <a:rPr lang="nl-NL" dirty="0"/>
              <a:t>aan de hand van het format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B39CB72-4681-E646-ABBE-DAC59716B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" y="2991"/>
            <a:ext cx="5147522" cy="684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4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038F969-8A11-8141-AB68-A86D40FE152C}"/>
              </a:ext>
            </a:extLst>
          </p:cNvPr>
          <p:cNvSpPr txBox="1"/>
          <p:nvPr/>
        </p:nvSpPr>
        <p:spPr>
          <a:xfrm>
            <a:off x="2705100" y="2628900"/>
            <a:ext cx="1891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Opdracht Wikiwijs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4ED4CD0-7164-B147-B6F6-54C3E93B6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864" y="322622"/>
            <a:ext cx="6090936" cy="621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857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25</Words>
  <Application>Microsoft Macintosh PowerPoint</Application>
  <PresentationFormat>Breedbeeld</PresentationFormat>
  <Paragraphs>13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Etaleren</vt:lpstr>
      <vt:lpstr>Opbouwmaterialen</vt:lpstr>
      <vt:lpstr>PowerPoint-presentatie</vt:lpstr>
      <vt:lpstr>Materialen en vormen  in een etalage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Etaleren</dc:title>
  <dc:creator>Inge van Steen</dc:creator>
  <cp:lastModifiedBy>Inge van Steen</cp:lastModifiedBy>
  <cp:revision>3</cp:revision>
  <dcterms:created xsi:type="dcterms:W3CDTF">2020-01-31T11:05:09Z</dcterms:created>
  <dcterms:modified xsi:type="dcterms:W3CDTF">2020-01-31T11:28:51Z</dcterms:modified>
</cp:coreProperties>
</file>